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9" r:id="rId6"/>
    <p:sldId id="258" r:id="rId7"/>
    <p:sldId id="263" r:id="rId8"/>
    <p:sldId id="262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81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921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393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7418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884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338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53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04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383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165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54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AAADC-CA84-4908-A97B-70332ED27ED5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0E49A-C717-438B-AEC8-C340AE1F2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753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FATORAÇÃO LU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447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FATORAÇÃO LU - CÓDIGO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program</a:t>
            </a:r>
            <a:r>
              <a:rPr lang="pt-BR" dirty="0" smtClean="0"/>
              <a:t> LU;  </a:t>
            </a:r>
            <a:r>
              <a:rPr lang="pt-BR" dirty="0" smtClean="0">
                <a:solidFill>
                  <a:srgbClr val="00B050"/>
                </a:solidFill>
              </a:rPr>
              <a:t>INICIO DO PROGRAMA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{$APPTYPE CONSOLE}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uses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SysUtils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Var                              </a:t>
            </a:r>
            <a:r>
              <a:rPr lang="pt-BR" dirty="0" smtClean="0">
                <a:solidFill>
                  <a:srgbClr val="00B050"/>
                </a:solidFill>
              </a:rPr>
              <a:t>VARIÁVEIS DO PROGRAMA NUMEROS INTEIROS E REAIS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N,I,J,K,Linha,TROCAINT</a:t>
            </a:r>
            <a:r>
              <a:rPr lang="pt-BR" dirty="0" smtClean="0"/>
              <a:t>  : </a:t>
            </a:r>
            <a:r>
              <a:rPr lang="pt-BR" dirty="0" err="1" smtClean="0"/>
              <a:t>integer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M,PIVO,TROCA,SOMA  : real;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A,AInicial</a:t>
            </a:r>
            <a:r>
              <a:rPr lang="pt-BR" dirty="0" smtClean="0"/>
              <a:t> : </a:t>
            </a:r>
            <a:r>
              <a:rPr lang="pt-BR" dirty="0" err="1" smtClean="0"/>
              <a:t>array</a:t>
            </a:r>
            <a:r>
              <a:rPr lang="pt-BR" dirty="0" smtClean="0"/>
              <a:t> [1..50,1..50] </a:t>
            </a:r>
            <a:r>
              <a:rPr lang="pt-BR" dirty="0" err="1" smtClean="0"/>
              <a:t>of</a:t>
            </a:r>
            <a:r>
              <a:rPr lang="pt-BR" dirty="0" smtClean="0"/>
              <a:t> real;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B,BInicial,Y,RAIZES</a:t>
            </a:r>
            <a:r>
              <a:rPr lang="pt-BR" dirty="0" smtClean="0"/>
              <a:t> : </a:t>
            </a:r>
            <a:r>
              <a:rPr lang="pt-BR" dirty="0" err="1" smtClean="0"/>
              <a:t>array</a:t>
            </a:r>
            <a:r>
              <a:rPr lang="pt-BR" dirty="0" smtClean="0"/>
              <a:t> [1..50] </a:t>
            </a:r>
            <a:r>
              <a:rPr lang="pt-BR" dirty="0" err="1" smtClean="0"/>
              <a:t>of</a:t>
            </a:r>
            <a:r>
              <a:rPr lang="pt-BR" dirty="0" smtClean="0"/>
              <a:t> real;</a:t>
            </a:r>
          </a:p>
          <a:p>
            <a:pPr marL="0" indent="0">
              <a:buNone/>
            </a:pPr>
            <a:r>
              <a:rPr lang="pt-BR" dirty="0" smtClean="0"/>
              <a:t>  ORDEM  : </a:t>
            </a:r>
            <a:r>
              <a:rPr lang="pt-BR" dirty="0" err="1" smtClean="0"/>
              <a:t>array</a:t>
            </a:r>
            <a:r>
              <a:rPr lang="pt-BR" dirty="0" smtClean="0"/>
              <a:t> [1..50]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integer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OUTRA : </a:t>
            </a:r>
            <a:r>
              <a:rPr lang="pt-BR" dirty="0" err="1" smtClean="0"/>
              <a:t>string</a:t>
            </a:r>
            <a:r>
              <a:rPr lang="pt-BR" dirty="0" smtClean="0"/>
              <a:t>[3];</a:t>
            </a:r>
          </a:p>
          <a:p>
            <a:pPr marL="0" indent="0">
              <a:buNone/>
            </a:pPr>
            <a:r>
              <a:rPr lang="pt-BR" dirty="0" err="1" smtClean="0"/>
              <a:t>const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UMReal</a:t>
            </a:r>
            <a:r>
              <a:rPr lang="pt-BR" dirty="0" smtClean="0"/>
              <a:t> = 1.00;</a:t>
            </a:r>
          </a:p>
          <a:p>
            <a:pPr marL="0" indent="0">
              <a:buNone/>
            </a:pPr>
            <a:r>
              <a:rPr lang="pt-BR" dirty="0" smtClean="0"/>
              <a:t>  TOL = 0.01;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1642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FATORAÇÃO LU - CÓDIGO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smtClean="0">
                <a:solidFill>
                  <a:srgbClr val="00B050"/>
                </a:solidFill>
              </a:rPr>
              <a:t>//</a:t>
            </a:r>
            <a:r>
              <a:rPr lang="pt-BR" dirty="0" err="1" smtClean="0">
                <a:solidFill>
                  <a:srgbClr val="00B050"/>
                </a:solidFill>
              </a:rPr>
              <a:t>clrscr</a:t>
            </a:r>
            <a:r>
              <a:rPr lang="pt-BR" dirty="0" smtClean="0">
                <a:solidFill>
                  <a:srgbClr val="00B050"/>
                </a:solidFill>
              </a:rPr>
              <a:t>; LIMPA A TELA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writeln</a:t>
            </a:r>
            <a:r>
              <a:rPr lang="pt-BR" dirty="0" smtClean="0"/>
              <a:t>('</a:t>
            </a:r>
            <a:r>
              <a:rPr lang="pt-BR" dirty="0" err="1" smtClean="0"/>
              <a:t>Resolucao</a:t>
            </a:r>
            <a:r>
              <a:rPr lang="pt-BR" dirty="0" smtClean="0"/>
              <a:t> de sistemas lineares por </a:t>
            </a:r>
            <a:r>
              <a:rPr lang="pt-BR" dirty="0" err="1" smtClean="0"/>
              <a:t>Fatoracao</a:t>
            </a:r>
            <a:r>
              <a:rPr lang="pt-BR" dirty="0" smtClean="0"/>
              <a:t> LU');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repeat</a:t>
            </a:r>
            <a:r>
              <a:rPr lang="pt-BR" dirty="0" smtClean="0"/>
              <a:t>  </a:t>
            </a:r>
            <a:r>
              <a:rPr lang="pt-BR" dirty="0" smtClean="0">
                <a:solidFill>
                  <a:srgbClr val="00B050"/>
                </a:solidFill>
              </a:rPr>
              <a:t>REPETE AS INSTRUCÕES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writeln</a:t>
            </a:r>
            <a:r>
              <a:rPr lang="pt-BR" dirty="0" smtClean="0"/>
              <a:t>(' </a:t>
            </a:r>
            <a:r>
              <a:rPr lang="pt-BR" dirty="0" err="1" smtClean="0"/>
              <a:t>Forneca</a:t>
            </a:r>
            <a:r>
              <a:rPr lang="pt-BR" dirty="0" smtClean="0"/>
              <a:t> o numero de </a:t>
            </a:r>
            <a:r>
              <a:rPr lang="pt-BR" dirty="0" err="1" smtClean="0"/>
              <a:t>equacoes</a:t>
            </a:r>
            <a:r>
              <a:rPr lang="pt-BR" dirty="0" smtClean="0"/>
              <a:t> , tal que 0 &lt; n &lt; 51 ');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readln</a:t>
            </a:r>
            <a:r>
              <a:rPr lang="pt-BR" dirty="0" smtClean="0"/>
              <a:t>(N)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until</a:t>
            </a:r>
            <a:r>
              <a:rPr lang="pt-BR" dirty="0" smtClean="0"/>
              <a:t> (N &gt; 0) </a:t>
            </a:r>
            <a:r>
              <a:rPr lang="pt-BR" dirty="0" err="1" smtClean="0"/>
              <a:t>and</a:t>
            </a:r>
            <a:r>
              <a:rPr lang="pt-BR" dirty="0" smtClean="0"/>
              <a:t> (N &lt; 51); </a:t>
            </a:r>
            <a:r>
              <a:rPr lang="pt-BR" dirty="0" smtClean="0">
                <a:solidFill>
                  <a:srgbClr val="00B050"/>
                </a:solidFill>
              </a:rPr>
              <a:t>ATÉ QUE ESTAS CONDIÇÕES SEJAM SATISFEITAS 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writeln</a:t>
            </a:r>
            <a:r>
              <a:rPr lang="pt-BR" dirty="0" smtClean="0"/>
              <a:t>(' </a:t>
            </a:r>
            <a:r>
              <a:rPr lang="pt-BR" dirty="0" err="1" smtClean="0"/>
              <a:t>Forneca</a:t>
            </a:r>
            <a:r>
              <a:rPr lang="pt-BR" dirty="0" smtClean="0"/>
              <a:t> a matriz a ser fatorada (linha a linha)');</a:t>
            </a:r>
          </a:p>
          <a:p>
            <a:pPr marL="0" indent="0">
              <a:buNone/>
            </a:pPr>
            <a:r>
              <a:rPr lang="pt-BR" dirty="0" smtClean="0"/>
              <a:t>  for I := 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for J := 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read</a:t>
            </a:r>
            <a:r>
              <a:rPr lang="pt-BR" dirty="0" smtClean="0"/>
              <a:t>(A[I,J]);</a:t>
            </a:r>
          </a:p>
          <a:p>
            <a:pPr marL="0" indent="0">
              <a:buNone/>
            </a:pPr>
            <a:r>
              <a:rPr lang="pt-BR" dirty="0" smtClean="0"/>
              <a:t>         ORDEM[I] := I ;</a:t>
            </a:r>
            <a:r>
              <a:rPr lang="pt-BR" dirty="0" err="1" smtClean="0"/>
              <a:t>writeln</a:t>
            </a:r>
            <a:r>
              <a:rPr lang="pt-BR" dirty="0" smtClean="0"/>
              <a:t>(' ')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AInicial</a:t>
            </a:r>
            <a:r>
              <a:rPr lang="pt-BR" dirty="0" smtClean="0"/>
              <a:t> := A;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writeln</a:t>
            </a:r>
            <a:r>
              <a:rPr lang="pt-BR" dirty="0" smtClean="0"/>
              <a:t>('</a:t>
            </a:r>
            <a:r>
              <a:rPr lang="pt-BR" dirty="0" err="1" smtClean="0"/>
              <a:t>Resolucao</a:t>
            </a:r>
            <a:r>
              <a:rPr lang="pt-BR" dirty="0" smtClean="0"/>
              <a:t> de sistemas lineares pela </a:t>
            </a:r>
            <a:r>
              <a:rPr lang="pt-BR" dirty="0" err="1" smtClean="0"/>
              <a:t>Fatoracao</a:t>
            </a:r>
            <a:r>
              <a:rPr lang="pt-BR" dirty="0" smtClean="0"/>
              <a:t> LU');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writeln</a:t>
            </a:r>
            <a:r>
              <a:rPr lang="pt-BR" dirty="0" smtClean="0"/>
              <a:t>(' Matriz fornecida ');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1084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FATORAÇÃO LU - CÓDIGO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t-BR" dirty="0" smtClean="0"/>
              <a:t> for I := 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  <a:r>
              <a:rPr lang="pt-BR" dirty="0" smtClean="0">
                <a:solidFill>
                  <a:srgbClr val="00B050"/>
                </a:solidFill>
              </a:rPr>
              <a:t> INICIO DO LAÇO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for J := 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write</a:t>
            </a:r>
            <a:r>
              <a:rPr lang="pt-BR" dirty="0" smtClean="0"/>
              <a:t>(</a:t>
            </a:r>
            <a:r>
              <a:rPr lang="pt-BR" dirty="0" err="1" smtClean="0"/>
              <a:t>AInicial</a:t>
            </a:r>
            <a:r>
              <a:rPr lang="pt-BR" dirty="0" smtClean="0"/>
              <a:t>[I,J]:6:2,'X',J);</a:t>
            </a:r>
          </a:p>
          <a:p>
            <a:pPr marL="0" indent="0">
              <a:buNone/>
            </a:pPr>
            <a:r>
              <a:rPr lang="pt-BR" dirty="0" smtClean="0"/>
              <a:t>         </a:t>
            </a:r>
            <a:r>
              <a:rPr lang="pt-BR" dirty="0" err="1" smtClean="0"/>
              <a:t>writeln</a:t>
            </a:r>
            <a:r>
              <a:rPr lang="pt-BR" dirty="0" smtClean="0"/>
              <a:t>('  ')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I := 1;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repeat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PIVO := </a:t>
            </a:r>
            <a:r>
              <a:rPr lang="pt-BR" dirty="0" err="1" smtClean="0"/>
              <a:t>abs</a:t>
            </a:r>
            <a:r>
              <a:rPr lang="pt-BR" dirty="0" smtClean="0"/>
              <a:t>(A[I,I]); Linha := I;</a:t>
            </a:r>
          </a:p>
          <a:p>
            <a:pPr marL="0" indent="0">
              <a:buNone/>
            </a:pPr>
            <a:r>
              <a:rPr lang="pt-BR" dirty="0" smtClean="0"/>
              <a:t>    for J := I+1 </a:t>
            </a:r>
            <a:r>
              <a:rPr lang="pt-BR" dirty="0" err="1" smtClean="0"/>
              <a:t>to</a:t>
            </a:r>
            <a:r>
              <a:rPr lang="pt-BR" dirty="0" smtClean="0"/>
              <a:t> N do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           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abs</a:t>
            </a:r>
            <a:r>
              <a:rPr lang="pt-BR" dirty="0" smtClean="0"/>
              <a:t>(A[J,I]) &gt; PIVO  </a:t>
            </a:r>
            <a:r>
              <a:rPr lang="pt-BR" dirty="0" err="1" smtClean="0"/>
              <a:t>then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                   </a:t>
            </a:r>
            <a:r>
              <a:rPr lang="pt-BR" dirty="0" err="1" smtClean="0"/>
              <a:t>begin</a:t>
            </a:r>
            <a:r>
              <a:rPr lang="pt-BR" dirty="0" smtClean="0"/>
              <a:t> PIVO := </a:t>
            </a:r>
            <a:r>
              <a:rPr lang="pt-BR" dirty="0" err="1" smtClean="0"/>
              <a:t>abs</a:t>
            </a:r>
            <a:r>
              <a:rPr lang="pt-BR" dirty="0" smtClean="0"/>
              <a:t>(A[J,I]);</a:t>
            </a:r>
          </a:p>
          <a:p>
            <a:pPr marL="0" indent="0">
              <a:buNone/>
            </a:pPr>
            <a:r>
              <a:rPr lang="pt-BR" dirty="0" smtClean="0"/>
              <a:t>                                         Linha := J</a:t>
            </a:r>
          </a:p>
          <a:p>
            <a:pPr marL="0" indent="0">
              <a:buNone/>
            </a:pPr>
            <a:r>
              <a:rPr lang="pt-BR" dirty="0" smtClean="0"/>
              <a:t>                    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 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if</a:t>
            </a:r>
            <a:r>
              <a:rPr lang="pt-BR" dirty="0" smtClean="0"/>
              <a:t> Linha &lt;&gt; I </a:t>
            </a:r>
            <a:r>
              <a:rPr lang="pt-BR" dirty="0" err="1" smtClean="0"/>
              <a:t>then</a:t>
            </a:r>
            <a:r>
              <a:rPr lang="pt-BR" dirty="0" smtClean="0"/>
              <a:t>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        for J := 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</a:p>
          <a:p>
            <a:pPr marL="0" indent="0">
              <a:buNone/>
            </a:pPr>
            <a:r>
              <a:rPr lang="pt-BR" dirty="0" smtClean="0"/>
              <a:t>                          </a:t>
            </a:r>
            <a:r>
              <a:rPr lang="pt-BR" dirty="0" err="1" smtClean="0"/>
              <a:t>begin</a:t>
            </a:r>
            <a:r>
              <a:rPr lang="pt-BR" dirty="0" smtClean="0"/>
              <a:t>  //Troca os coeficientes de linhas</a:t>
            </a:r>
          </a:p>
          <a:p>
            <a:pPr marL="0" indent="0">
              <a:buNone/>
            </a:pPr>
            <a:r>
              <a:rPr lang="pt-BR" dirty="0" smtClean="0"/>
              <a:t>                            TROCA := A[LINHA,J];</a:t>
            </a:r>
          </a:p>
          <a:p>
            <a:pPr marL="0" indent="0">
              <a:buNone/>
            </a:pPr>
            <a:r>
              <a:rPr lang="pt-BR" dirty="0" smtClean="0"/>
              <a:t>                            A[LINHA,J] := A[I,J];</a:t>
            </a:r>
          </a:p>
          <a:p>
            <a:pPr marL="0" indent="0">
              <a:buNone/>
            </a:pPr>
            <a:r>
              <a:rPr lang="pt-BR" dirty="0" smtClean="0"/>
              <a:t>                            A[I,J] := TROCA;</a:t>
            </a:r>
          </a:p>
          <a:p>
            <a:pPr marL="0" indent="0">
              <a:buNone/>
            </a:pPr>
            <a:r>
              <a:rPr lang="pt-BR" dirty="0" smtClean="0"/>
              <a:t>           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452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FATORAÇÃO LU - CÓDIGO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t-BR" dirty="0" smtClean="0"/>
              <a:t>			  //reorganiza a </a:t>
            </a:r>
            <a:r>
              <a:rPr lang="pt-BR" dirty="0" err="1" smtClean="0"/>
              <a:t>numeraçao</a:t>
            </a:r>
            <a:r>
              <a:rPr lang="pt-BR" dirty="0" smtClean="0"/>
              <a:t> das linhas</a:t>
            </a:r>
          </a:p>
          <a:p>
            <a:pPr marL="0" indent="0">
              <a:buNone/>
            </a:pPr>
            <a:r>
              <a:rPr lang="pt-BR" dirty="0" smtClean="0"/>
              <a:t>                        TROCAINT := ORDEM[Linha];</a:t>
            </a:r>
          </a:p>
          <a:p>
            <a:pPr marL="0" indent="0">
              <a:buNone/>
            </a:pPr>
            <a:r>
              <a:rPr lang="pt-BR" dirty="0" smtClean="0"/>
              <a:t>                        ORDEM[Linha] := ORDEM[I];</a:t>
            </a:r>
          </a:p>
          <a:p>
            <a:pPr marL="0" indent="0">
              <a:buNone/>
            </a:pPr>
            <a:r>
              <a:rPr lang="pt-BR" dirty="0" smtClean="0"/>
              <a:t>                        ORDEM[I] := TROCAINT</a:t>
            </a:r>
          </a:p>
          <a:p>
            <a:pPr marL="0" indent="0">
              <a:buNone/>
            </a:pPr>
            <a:r>
              <a:rPr lang="pt-BR" dirty="0" smtClean="0"/>
              <a:t>        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if</a:t>
            </a:r>
            <a:r>
              <a:rPr lang="pt-BR" dirty="0" smtClean="0"/>
              <a:t> PIVO &gt; TOL </a:t>
            </a:r>
            <a:r>
              <a:rPr lang="pt-BR" dirty="0" err="1" smtClean="0"/>
              <a:t>then</a:t>
            </a:r>
            <a:r>
              <a:rPr lang="pt-BR" dirty="0" smtClean="0"/>
              <a:t>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          for J := I+1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</a:p>
          <a:p>
            <a:pPr marL="0" indent="0">
              <a:buNone/>
            </a:pPr>
            <a:r>
              <a:rPr lang="pt-BR" dirty="0" smtClean="0"/>
              <a:t>                          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             M := A[J,I]/A[I,I];</a:t>
            </a:r>
          </a:p>
          <a:p>
            <a:pPr marL="0" indent="0">
              <a:buNone/>
            </a:pPr>
            <a:r>
              <a:rPr lang="pt-BR" dirty="0" smtClean="0"/>
              <a:t>                             for K := I+1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</a:p>
          <a:p>
            <a:pPr marL="0" indent="0">
              <a:buNone/>
            </a:pPr>
            <a:r>
              <a:rPr lang="pt-BR" dirty="0" smtClean="0"/>
              <a:t>                              A[J,K] := A[J,K] - M * A[I,K];</a:t>
            </a:r>
          </a:p>
          <a:p>
            <a:pPr marL="0" indent="0">
              <a:buNone/>
            </a:pPr>
            <a:r>
              <a:rPr lang="pt-BR" dirty="0" smtClean="0"/>
              <a:t>                             A[J,I] := M</a:t>
            </a:r>
          </a:p>
          <a:p>
            <a:pPr marL="0" indent="0">
              <a:buNone/>
            </a:pPr>
            <a:r>
              <a:rPr lang="pt-BR" dirty="0" smtClean="0"/>
              <a:t>            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  <a:r>
              <a:rPr lang="pt-BR" dirty="0" err="1" smtClean="0"/>
              <a:t>inc</a:t>
            </a:r>
            <a:r>
              <a:rPr lang="pt-BR" dirty="0" smtClean="0"/>
              <a:t>(I);</a:t>
            </a:r>
          </a:p>
          <a:p>
            <a:pPr marL="0" indent="0">
              <a:buNone/>
            </a:pPr>
            <a:r>
              <a:rPr lang="pt-BR" dirty="0" err="1" smtClean="0"/>
              <a:t>until</a:t>
            </a:r>
            <a:r>
              <a:rPr lang="pt-BR" dirty="0" smtClean="0"/>
              <a:t> (</a:t>
            </a:r>
            <a:r>
              <a:rPr lang="pt-BR" dirty="0" err="1" smtClean="0"/>
              <a:t>PIVo</a:t>
            </a:r>
            <a:r>
              <a:rPr lang="pt-BR" dirty="0" smtClean="0"/>
              <a:t> &lt;= TOL) </a:t>
            </a:r>
            <a:r>
              <a:rPr lang="pt-BR" dirty="0" err="1" smtClean="0"/>
              <a:t>or</a:t>
            </a:r>
            <a:r>
              <a:rPr lang="pt-BR" dirty="0" smtClean="0"/>
              <a:t> (I = N);</a:t>
            </a:r>
          </a:p>
          <a:p>
            <a:pPr marL="0" indent="0">
              <a:buNone/>
            </a:pPr>
            <a:r>
              <a:rPr lang="pt-BR" dirty="0" err="1" smtClean="0"/>
              <a:t>if</a:t>
            </a:r>
            <a:r>
              <a:rPr lang="pt-BR" dirty="0" smtClean="0"/>
              <a:t> PIVO &gt; TOL </a:t>
            </a:r>
            <a:r>
              <a:rPr lang="pt-BR" dirty="0" err="1" smtClean="0"/>
              <a:t>then</a:t>
            </a:r>
            <a:r>
              <a:rPr lang="pt-BR" dirty="0" smtClean="0"/>
              <a:t> </a:t>
            </a:r>
            <a:r>
              <a:rPr lang="pt-BR" dirty="0" err="1" smtClean="0"/>
              <a:t>begin</a:t>
            </a:r>
            <a:r>
              <a:rPr lang="pt-BR" dirty="0" smtClean="0"/>
              <a:t>  { Executa Quando PIVO &gt; TOL }</a:t>
            </a:r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 err="1" smtClean="0"/>
              <a:t>writeln</a:t>
            </a:r>
            <a:r>
              <a:rPr lang="pt-BR" dirty="0" smtClean="0"/>
              <a:t>('Matrizes L e U');</a:t>
            </a:r>
          </a:p>
          <a:p>
            <a:pPr marL="0" indent="0">
              <a:buNone/>
            </a:pPr>
            <a:r>
              <a:rPr lang="pt-BR" dirty="0" smtClean="0"/>
              <a:t> for I := 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begin</a:t>
            </a:r>
            <a:r>
              <a:rPr lang="pt-BR" dirty="0" smtClean="0"/>
              <a:t> { </a:t>
            </a:r>
            <a:r>
              <a:rPr lang="pt-BR" dirty="0" err="1" smtClean="0"/>
              <a:t>Impressao</a:t>
            </a:r>
            <a:r>
              <a:rPr lang="pt-BR" dirty="0" smtClean="0"/>
              <a:t> da Matriz L }</a:t>
            </a:r>
          </a:p>
          <a:p>
            <a:pPr marL="0" indent="0">
              <a:buNone/>
            </a:pPr>
            <a:r>
              <a:rPr lang="pt-BR" dirty="0" smtClean="0"/>
              <a:t>   for K := 2 </a:t>
            </a:r>
            <a:r>
              <a:rPr lang="pt-BR" dirty="0" err="1" smtClean="0"/>
              <a:t>to</a:t>
            </a:r>
            <a:r>
              <a:rPr lang="pt-BR" dirty="0" smtClean="0"/>
              <a:t> I do </a:t>
            </a:r>
            <a:r>
              <a:rPr lang="pt-BR" dirty="0" err="1" smtClean="0"/>
              <a:t>write</a:t>
            </a:r>
            <a:r>
              <a:rPr lang="pt-BR" dirty="0" smtClean="0"/>
              <a:t>(A[I,K-1]:6:2);</a:t>
            </a:r>
          </a:p>
          <a:p>
            <a:pPr marL="0" indent="0">
              <a:buNone/>
            </a:pPr>
            <a:r>
              <a:rPr lang="pt-BR" dirty="0" smtClean="0"/>
              <a:t>   </a:t>
            </a:r>
            <a:r>
              <a:rPr lang="pt-BR" dirty="0" err="1" smtClean="0"/>
              <a:t>write</a:t>
            </a:r>
            <a:r>
              <a:rPr lang="pt-BR" dirty="0" smtClean="0"/>
              <a:t>(UMREAL:6:2);</a:t>
            </a:r>
          </a:p>
          <a:p>
            <a:pPr marL="0" indent="0">
              <a:buNone/>
            </a:pPr>
            <a:r>
              <a:rPr lang="pt-BR" dirty="0" smtClean="0"/>
              <a:t>   </a:t>
            </a:r>
            <a:r>
              <a:rPr lang="pt-BR" dirty="0" err="1" smtClean="0"/>
              <a:t>writeln</a:t>
            </a:r>
            <a:r>
              <a:rPr lang="pt-BR" dirty="0" smtClean="0"/>
              <a:t>(' ');</a:t>
            </a:r>
            <a:r>
              <a:rPr lang="pt-BR" dirty="0" err="1" smtClean="0"/>
              <a:t>end</a:t>
            </a:r>
            <a:r>
              <a:rPr lang="pt-BR" dirty="0" smtClean="0"/>
              <a:t>; { Fim da </a:t>
            </a:r>
            <a:r>
              <a:rPr lang="pt-BR" dirty="0" err="1" smtClean="0"/>
              <a:t>Impressao</a:t>
            </a:r>
            <a:r>
              <a:rPr lang="pt-BR" dirty="0" smtClean="0"/>
              <a:t> da Matriz L }</a:t>
            </a:r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 err="1" smtClean="0"/>
              <a:t>writeln</a:t>
            </a:r>
            <a:r>
              <a:rPr lang="pt-BR" dirty="0" smtClean="0"/>
              <a:t>(' ');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0387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FATORAÇÃO LU - CÓDIGO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smtClean="0"/>
              <a:t> for I := 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begin</a:t>
            </a:r>
            <a:r>
              <a:rPr lang="pt-BR" dirty="0" smtClean="0"/>
              <a:t> { </a:t>
            </a:r>
            <a:r>
              <a:rPr lang="pt-BR" dirty="0" err="1" smtClean="0"/>
              <a:t>Impressao</a:t>
            </a:r>
            <a:r>
              <a:rPr lang="pt-BR" dirty="0" smtClean="0"/>
              <a:t> da Matriz U }</a:t>
            </a:r>
          </a:p>
          <a:p>
            <a:pPr marL="0" indent="0">
              <a:buNone/>
            </a:pPr>
            <a:r>
              <a:rPr lang="pt-BR" dirty="0" smtClean="0"/>
              <a:t>   for K := 2 </a:t>
            </a:r>
            <a:r>
              <a:rPr lang="pt-BR" dirty="0" err="1" smtClean="0"/>
              <a:t>to</a:t>
            </a:r>
            <a:r>
              <a:rPr lang="pt-BR" dirty="0" smtClean="0"/>
              <a:t> I do </a:t>
            </a:r>
            <a:r>
              <a:rPr lang="pt-BR" dirty="0" err="1" smtClean="0"/>
              <a:t>write</a:t>
            </a:r>
            <a:r>
              <a:rPr lang="pt-BR" dirty="0" smtClean="0"/>
              <a:t>('      ');</a:t>
            </a:r>
          </a:p>
          <a:p>
            <a:pPr marL="0" indent="0">
              <a:buNone/>
            </a:pPr>
            <a:r>
              <a:rPr lang="pt-BR" dirty="0" smtClean="0"/>
              <a:t>   for J := I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write</a:t>
            </a:r>
            <a:r>
              <a:rPr lang="pt-BR" dirty="0" smtClean="0"/>
              <a:t>(A[I,J]:6:2);</a:t>
            </a:r>
          </a:p>
          <a:p>
            <a:pPr marL="0" indent="0">
              <a:buNone/>
            </a:pPr>
            <a:r>
              <a:rPr lang="pt-BR" dirty="0" smtClean="0"/>
              <a:t>   </a:t>
            </a:r>
            <a:r>
              <a:rPr lang="pt-BR" dirty="0" err="1" smtClean="0"/>
              <a:t>writeln</a:t>
            </a:r>
            <a:r>
              <a:rPr lang="pt-BR" dirty="0" smtClean="0"/>
              <a:t>('  ')</a:t>
            </a:r>
          </a:p>
          <a:p>
            <a:pPr marL="0" indent="0">
              <a:buNone/>
            </a:pPr>
            <a:r>
              <a:rPr lang="pt-BR" dirty="0" smtClean="0"/>
              <a:t>                    </a:t>
            </a:r>
            <a:r>
              <a:rPr lang="pt-BR" dirty="0" err="1" smtClean="0"/>
              <a:t>end</a:t>
            </a:r>
            <a:r>
              <a:rPr lang="pt-BR" dirty="0" smtClean="0"/>
              <a:t>; { Fim da </a:t>
            </a:r>
            <a:r>
              <a:rPr lang="pt-BR" dirty="0" err="1" smtClean="0"/>
              <a:t>Impressao</a:t>
            </a:r>
            <a:r>
              <a:rPr lang="pt-BR" dirty="0" smtClean="0"/>
              <a:t> da Matriz U }</a:t>
            </a:r>
          </a:p>
          <a:p>
            <a:pPr marL="0" indent="0">
              <a:buNone/>
            </a:pPr>
            <a:r>
              <a:rPr lang="pt-BR" dirty="0" smtClean="0"/>
              <a:t>                    </a:t>
            </a:r>
            <a:r>
              <a:rPr lang="pt-BR" dirty="0" err="1" smtClean="0"/>
              <a:t>end</a:t>
            </a:r>
            <a:r>
              <a:rPr lang="pt-BR" dirty="0" smtClean="0"/>
              <a:t>; { Fim da </a:t>
            </a:r>
            <a:r>
              <a:rPr lang="pt-BR" dirty="0" err="1" smtClean="0"/>
              <a:t>Execucao</a:t>
            </a:r>
            <a:r>
              <a:rPr lang="pt-BR" dirty="0" smtClean="0"/>
              <a:t> de Quando PIVO &gt; TOL }</a:t>
            </a:r>
          </a:p>
          <a:p>
            <a:pPr marL="0" indent="0">
              <a:buNone/>
            </a:pPr>
            <a:r>
              <a:rPr lang="pt-BR" dirty="0" err="1" smtClean="0"/>
              <a:t>if</a:t>
            </a:r>
            <a:r>
              <a:rPr lang="pt-BR" dirty="0" smtClean="0"/>
              <a:t> (PIVO &lt;= TOL) </a:t>
            </a:r>
            <a:r>
              <a:rPr lang="pt-BR" dirty="0" err="1" smtClean="0"/>
              <a:t>or</a:t>
            </a:r>
            <a:r>
              <a:rPr lang="pt-BR" dirty="0" smtClean="0"/>
              <a:t> (</a:t>
            </a:r>
            <a:r>
              <a:rPr lang="pt-BR" dirty="0" err="1" smtClean="0"/>
              <a:t>abs</a:t>
            </a:r>
            <a:r>
              <a:rPr lang="pt-BR" dirty="0" smtClean="0"/>
              <a:t>(A[N,N]) &lt;= TOL) </a:t>
            </a:r>
            <a:r>
              <a:rPr lang="pt-BR" dirty="0" err="1" smtClean="0"/>
              <a:t>then</a:t>
            </a:r>
            <a:r>
              <a:rPr lang="pt-BR" dirty="0" smtClean="0"/>
              <a:t> </a:t>
            </a:r>
            <a:r>
              <a:rPr lang="pt-BR" dirty="0" err="1" smtClean="0"/>
              <a:t>writeln</a:t>
            </a:r>
            <a:r>
              <a:rPr lang="pt-BR" dirty="0" smtClean="0"/>
              <a:t>('Matriz Singular')</a:t>
            </a:r>
          </a:p>
          <a:p>
            <a:pPr marL="0" indent="0">
              <a:buNone/>
            </a:pPr>
            <a:r>
              <a:rPr lang="pt-BR" dirty="0" smtClean="0"/>
              <a:t>     </a:t>
            </a:r>
            <a:r>
              <a:rPr lang="pt-BR" dirty="0" err="1" smtClean="0"/>
              <a:t>else</a:t>
            </a:r>
            <a:r>
              <a:rPr lang="pt-BR" dirty="0" smtClean="0"/>
              <a:t>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repeat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writeln</a:t>
            </a:r>
            <a:r>
              <a:rPr lang="pt-BR" dirty="0" smtClean="0"/>
              <a:t>(' </a:t>
            </a:r>
            <a:r>
              <a:rPr lang="pt-BR" dirty="0" err="1" smtClean="0"/>
              <a:t>Forneca</a:t>
            </a:r>
            <a:r>
              <a:rPr lang="pt-BR" dirty="0" smtClean="0"/>
              <a:t> o Vetor B ');</a:t>
            </a:r>
          </a:p>
          <a:p>
            <a:pPr marL="0" indent="0">
              <a:buNone/>
            </a:pPr>
            <a:r>
              <a:rPr lang="pt-BR" dirty="0" smtClean="0"/>
              <a:t>            for I := 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read</a:t>
            </a:r>
            <a:r>
              <a:rPr lang="pt-BR" dirty="0" smtClean="0"/>
              <a:t>(</a:t>
            </a:r>
            <a:r>
              <a:rPr lang="pt-BR" dirty="0" err="1" smtClean="0"/>
              <a:t>BInicial</a:t>
            </a:r>
            <a:r>
              <a:rPr lang="pt-BR" dirty="0" smtClean="0"/>
              <a:t>[I]);</a:t>
            </a:r>
          </a:p>
          <a:p>
            <a:pPr marL="0" indent="0">
              <a:buNone/>
            </a:pPr>
            <a:r>
              <a:rPr lang="pt-BR" dirty="0" smtClean="0"/>
              <a:t>            for I := 1 </a:t>
            </a:r>
            <a:r>
              <a:rPr lang="pt-BR" dirty="0" err="1" smtClean="0"/>
              <a:t>to</a:t>
            </a:r>
            <a:r>
              <a:rPr lang="pt-BR" dirty="0" smtClean="0"/>
              <a:t> N do B[I] := </a:t>
            </a:r>
            <a:r>
              <a:rPr lang="pt-BR" dirty="0" err="1" smtClean="0"/>
              <a:t>BInicial</a:t>
            </a:r>
            <a:r>
              <a:rPr lang="pt-BR" dirty="0" smtClean="0"/>
              <a:t>[ORDEM[I]];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writeln</a:t>
            </a:r>
            <a:r>
              <a:rPr lang="pt-BR" dirty="0" smtClean="0"/>
              <a:t>(' Vetor B na Ordem Inicial');</a:t>
            </a:r>
          </a:p>
          <a:p>
            <a:pPr marL="0" indent="0">
              <a:buNone/>
            </a:pPr>
            <a:r>
              <a:rPr lang="pt-BR" dirty="0" smtClean="0"/>
              <a:t>            for I := 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write</a:t>
            </a:r>
            <a:r>
              <a:rPr lang="pt-BR" dirty="0" smtClean="0"/>
              <a:t>(</a:t>
            </a:r>
            <a:r>
              <a:rPr lang="pt-BR" dirty="0" err="1" smtClean="0"/>
              <a:t>BInicial</a:t>
            </a:r>
            <a:r>
              <a:rPr lang="pt-BR" dirty="0" smtClean="0"/>
              <a:t>[I]:6:2,'  ');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writeln</a:t>
            </a:r>
            <a:r>
              <a:rPr lang="pt-BR" dirty="0" smtClean="0"/>
              <a:t>(' ');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writeln</a:t>
            </a:r>
            <a:r>
              <a:rPr lang="pt-BR" dirty="0" smtClean="0"/>
              <a:t>(' Vetor B Reordenado');</a:t>
            </a:r>
          </a:p>
          <a:p>
            <a:pPr marL="0" indent="0">
              <a:buNone/>
            </a:pPr>
            <a:r>
              <a:rPr lang="pt-BR" dirty="0" smtClean="0"/>
              <a:t>            for I := 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write</a:t>
            </a:r>
            <a:r>
              <a:rPr lang="pt-BR" dirty="0" smtClean="0"/>
              <a:t>(B[I]:6:2,'  ');</a:t>
            </a:r>
          </a:p>
          <a:p>
            <a:pPr marL="0" indent="0">
              <a:buNone/>
            </a:pPr>
            <a:r>
              <a:rPr lang="pt-BR" dirty="0" smtClean="0"/>
              <a:t>            </a:t>
            </a:r>
            <a:r>
              <a:rPr lang="pt-BR" dirty="0" err="1" smtClean="0"/>
              <a:t>writeln</a:t>
            </a:r>
            <a:r>
              <a:rPr lang="pt-BR" dirty="0" smtClean="0"/>
              <a:t>('  ');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85425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FATORAÇÃO LU - CÓDIGO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 smtClean="0"/>
              <a:t> for I := 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SOMA := 0.0;</a:t>
            </a:r>
          </a:p>
          <a:p>
            <a:pPr marL="0" indent="0">
              <a:buNone/>
            </a:pPr>
            <a:r>
              <a:rPr lang="pt-BR" dirty="0" smtClean="0"/>
              <a:t>                for J := 1 </a:t>
            </a:r>
            <a:r>
              <a:rPr lang="pt-BR" dirty="0" err="1" smtClean="0"/>
              <a:t>to</a:t>
            </a:r>
            <a:r>
              <a:rPr lang="pt-BR" dirty="0" smtClean="0"/>
              <a:t> I-1 do</a:t>
            </a:r>
          </a:p>
          <a:p>
            <a:pPr marL="0" indent="0">
              <a:buNone/>
            </a:pPr>
            <a:r>
              <a:rPr lang="pt-BR" dirty="0" smtClean="0"/>
              <a:t>                 SOMA := SOMA + A[I,J] * Y[J];</a:t>
            </a:r>
          </a:p>
          <a:p>
            <a:pPr marL="0" indent="0">
              <a:buNone/>
            </a:pPr>
            <a:r>
              <a:rPr lang="pt-BR" dirty="0" smtClean="0"/>
              <a:t>                Y[I] := B[I] - SOMA</a:t>
            </a:r>
          </a:p>
          <a:p>
            <a:pPr marL="0" indent="0">
              <a:buNone/>
            </a:pPr>
            <a:r>
              <a:rPr lang="pt-BR" dirty="0" smtClean="0"/>
              <a:t>                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  RAIZES[N] := Y[N] / A[N,N];</a:t>
            </a:r>
          </a:p>
          <a:p>
            <a:pPr marL="0" indent="0">
              <a:buNone/>
            </a:pPr>
            <a:r>
              <a:rPr lang="pt-BR" dirty="0" smtClean="0"/>
              <a:t>            for I := N-1 </a:t>
            </a:r>
            <a:r>
              <a:rPr lang="pt-BR" dirty="0" err="1" smtClean="0"/>
              <a:t>downto</a:t>
            </a:r>
            <a:r>
              <a:rPr lang="pt-BR" dirty="0" smtClean="0"/>
              <a:t> 1 do 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SOMA := 0.0;</a:t>
            </a:r>
          </a:p>
          <a:p>
            <a:pPr marL="0" indent="0">
              <a:buNone/>
            </a:pPr>
            <a:r>
              <a:rPr lang="pt-BR" dirty="0" smtClean="0"/>
              <a:t>              for J := I + 1 </a:t>
            </a:r>
            <a:r>
              <a:rPr lang="pt-BR" dirty="0" err="1" smtClean="0"/>
              <a:t>to</a:t>
            </a:r>
            <a:r>
              <a:rPr lang="pt-BR" dirty="0" smtClean="0"/>
              <a:t> N do SOMA := SOMA + A[I,J]*RAIZES[J];</a:t>
            </a:r>
          </a:p>
          <a:p>
            <a:pPr marL="0" indent="0">
              <a:buNone/>
            </a:pPr>
            <a:r>
              <a:rPr lang="pt-BR" dirty="0" smtClean="0"/>
              <a:t>              RAIZES[I] := (Y[I] - SOMA) / A[I,I]</a:t>
            </a:r>
          </a:p>
          <a:p>
            <a:pPr marL="0" indent="0">
              <a:buNone/>
            </a:pPr>
            <a:r>
              <a:rPr lang="pt-BR" dirty="0" smtClean="0"/>
              <a:t>                           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3402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FATORAÇÃO LU - CÓDIGO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 err="1" smtClean="0"/>
              <a:t>writeln</a:t>
            </a:r>
            <a:r>
              <a:rPr lang="pt-BR" dirty="0" smtClean="0"/>
              <a:t>('</a:t>
            </a:r>
            <a:r>
              <a:rPr lang="pt-BR" dirty="0" err="1" smtClean="0"/>
              <a:t>Raizes</a:t>
            </a:r>
            <a:r>
              <a:rPr lang="pt-BR" dirty="0" smtClean="0"/>
              <a:t> Calculadas');</a:t>
            </a:r>
          </a:p>
          <a:p>
            <a:pPr marL="0" indent="0">
              <a:buNone/>
            </a:pPr>
            <a:r>
              <a:rPr lang="pt-BR" dirty="0" smtClean="0"/>
              <a:t>              for J := 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write</a:t>
            </a:r>
            <a:r>
              <a:rPr lang="pt-BR" dirty="0" smtClean="0"/>
              <a:t>('X',J,' = ',RAIZES[J]:6:2,' ');</a:t>
            </a:r>
          </a:p>
          <a:p>
            <a:pPr marL="0" indent="0">
              <a:buNone/>
            </a:pPr>
            <a:r>
              <a:rPr lang="pt-BR" dirty="0" smtClean="0"/>
              <a:t>              </a:t>
            </a:r>
            <a:r>
              <a:rPr lang="pt-BR" dirty="0" err="1" smtClean="0"/>
              <a:t>writeln</a:t>
            </a:r>
            <a:r>
              <a:rPr lang="pt-BR" dirty="0" smtClean="0"/>
              <a:t>(' ');</a:t>
            </a:r>
          </a:p>
          <a:p>
            <a:pPr marL="0" indent="0">
              <a:buNone/>
            </a:pPr>
            <a:r>
              <a:rPr lang="pt-BR" dirty="0" smtClean="0"/>
              <a:t>              </a:t>
            </a:r>
            <a:r>
              <a:rPr lang="pt-BR" dirty="0" err="1" smtClean="0"/>
              <a:t>writeln</a:t>
            </a:r>
            <a:r>
              <a:rPr lang="pt-BR" dirty="0" smtClean="0"/>
              <a:t>('Tecle SIM se Deseja Apresentar Outro Vetor B');</a:t>
            </a:r>
          </a:p>
          <a:p>
            <a:pPr marL="0" indent="0">
              <a:buNone/>
            </a:pPr>
            <a:r>
              <a:rPr lang="pt-BR" dirty="0" smtClean="0"/>
              <a:t>              </a:t>
            </a:r>
            <a:r>
              <a:rPr lang="pt-BR" dirty="0" err="1" smtClean="0"/>
              <a:t>readln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              </a:t>
            </a:r>
            <a:r>
              <a:rPr lang="pt-BR" dirty="0" err="1" smtClean="0"/>
              <a:t>read</a:t>
            </a:r>
            <a:r>
              <a:rPr lang="pt-BR" dirty="0" smtClean="0"/>
              <a:t>(OUTRA);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until</a:t>
            </a:r>
            <a:r>
              <a:rPr lang="pt-BR" dirty="0" smtClean="0"/>
              <a:t> OUTRA &lt;&gt; 'SIM';</a:t>
            </a:r>
          </a:p>
          <a:p>
            <a:pPr marL="0" indent="0">
              <a:buNone/>
            </a:pPr>
            <a:r>
              <a:rPr lang="pt-BR" dirty="0" smtClean="0"/>
              <a:t>          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end.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3062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706</Words>
  <Application>Microsoft Office PowerPoint</Application>
  <PresentationFormat>Apresentação na tela (4:3)</PresentationFormat>
  <Paragraphs>125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FATORAÇÃO LU</vt:lpstr>
      <vt:lpstr>FATORAÇÃO LU - CÓDIGO</vt:lpstr>
      <vt:lpstr>FATORAÇÃO LU - CÓDIGO</vt:lpstr>
      <vt:lpstr>FATORAÇÃO LU - CÓDIGO</vt:lpstr>
      <vt:lpstr>FATORAÇÃO LU - CÓDIGO</vt:lpstr>
      <vt:lpstr>FATORAÇÃO LU - CÓDIGO</vt:lpstr>
      <vt:lpstr>FATORAÇÃO LU - CÓDIGO</vt:lpstr>
      <vt:lpstr>FATORAÇÃO LU - CÓDIGO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FATORAÇÃO LU</dc:title>
  <dc:creator>Paulo Herbert</dc:creator>
  <cp:lastModifiedBy>Paulo Herbert</cp:lastModifiedBy>
  <cp:revision>1</cp:revision>
  <dcterms:created xsi:type="dcterms:W3CDTF">2010-11-24T22:17:51Z</dcterms:created>
  <dcterms:modified xsi:type="dcterms:W3CDTF">2010-11-24T22:25:37Z</dcterms:modified>
</cp:coreProperties>
</file>